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C95DB-6FEC-4E3B-839D-2DD4F90C12EF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94A43-5B79-4FE6-A616-8711FF75B3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50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94A43-5B79-4FE6-A616-8711FF75B3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40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B14B-A262-49C2-9043-57362AF5A3BA}" type="datetime1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10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C480-BE48-4649-87DD-E7F0F36071C9}" type="datetime1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76387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C480-BE48-4649-87DD-E7F0F36071C9}" type="datetime1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40312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C480-BE48-4649-87DD-E7F0F36071C9}" type="datetime1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71743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C480-BE48-4649-87DD-E7F0F36071C9}" type="datetime1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499155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C480-BE48-4649-87DD-E7F0F36071C9}" type="datetime1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6771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EFA1-2A08-496E-9851-34D6B54DC8B7}" type="datetime1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35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1193-316D-4F30-B869-6EDE137828E9}" type="datetime1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35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B27DD-9C95-4067-AED9-C5160443862A}" type="datetime1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85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6A71-6ECF-44F0-953F-CAA6A50D56B5}" type="datetime1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D0FC-50C4-491A-A269-78D5AEF85A7B}" type="datetime1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67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16C2-F493-4436-B17B-594F8EE7CF21}" type="datetime1">
              <a:rPr lang="fr-FR" smtClean="0"/>
              <a:t>26/01/2017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1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8EBA-68AD-4B59-A970-69FA81BE79D7}" type="datetime1">
              <a:rPr lang="fr-FR" smtClean="0"/>
              <a:t>26/01/2017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23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BF49-646F-4A6B-8240-329A8623B2E1}" type="datetime1">
              <a:rPr lang="fr-FR" smtClean="0"/>
              <a:t>26/01/2017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98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ABC-C8F1-450A-89D3-FAB7B403AE6C}" type="datetime1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81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5191-87D4-4D13-9572-8005931D4968}" type="datetime1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0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C480-BE48-4649-87DD-E7F0F36071C9}" type="datetime1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EBF170-5B31-445C-9878-E716399A67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50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370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SEMAINE ACADEMIQUE DE L’ECOLE MATERNELLE DU LUNDI 27 MARS AU 31 MARS 2017.</a:t>
            </a:r>
            <a:endParaRPr lang="fr-F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8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02287" y="619137"/>
            <a:ext cx="9285668" cy="702414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Semaine académique de l’école maternelle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944" y="1468192"/>
            <a:ext cx="11178862" cy="4667616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semaine académique de la maternelle se déroulera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du lundi 27 mars au vendredi 31 mars 2017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 sur la thématique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« Langages et culture. </a:t>
            </a: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just">
              <a:buNone/>
            </a:pP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Cette 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thématique permettra de développer des apprentissages langagiers en appui des différents domaines d’apprentissages propres aux domaines culturels</a:t>
            </a:r>
            <a:r>
              <a:rPr lang="fr-FR" sz="3600" dirty="0"/>
              <a:t>.</a:t>
            </a:r>
          </a:p>
          <a:p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3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2739" y="103032"/>
            <a:ext cx="7160654" cy="684750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Semaine académique de l’école maternelle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5459" y="1313644"/>
            <a:ext cx="11243256" cy="4822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u="sng" dirty="0">
                <a:latin typeface="Arial" panose="020B0604020202020204" pitchFamily="34" charset="0"/>
                <a:cs typeface="Arial" panose="020B0604020202020204" pitchFamily="34" charset="0"/>
              </a:rPr>
              <a:t>Donc, cette semaine  </a:t>
            </a:r>
            <a:r>
              <a:rPr lang="fr-FR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devra permettre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 :</a:t>
            </a:r>
          </a:p>
          <a:p>
            <a:pPr lvl="0" algn="just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mettre en place des actions convoquant les pratiques artistiques et culturelles.</a:t>
            </a:r>
          </a:p>
          <a:p>
            <a:pPr lvl="0" algn="just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d’ouvrir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l’école à tous les parents, de les faire participer activement aux activités.</a:t>
            </a:r>
          </a:p>
          <a:p>
            <a:pPr lvl="0" algn="just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d’envisager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des rencontres, des tables rondes autour de la thématique choisie, avec les associations de parents d’élèves et les partenaires de l’école.</a:t>
            </a:r>
          </a:p>
          <a:p>
            <a:pPr lvl="0" algn="just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actions communes cycle 1-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cycle 2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4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4254" y="90152"/>
            <a:ext cx="7650049" cy="592428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Semaine académique de l’école maternelle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255" y="787783"/>
            <a:ext cx="9830357" cy="5123440"/>
          </a:xfrm>
        </p:spPr>
        <p:txBody>
          <a:bodyPr>
            <a:normAutofit/>
          </a:bodyPr>
          <a:lstStyle/>
          <a:p>
            <a:pPr algn="just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Un temps fort de restitution des productions aura également lieu 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lundi 26 juin au mercredi 28 juin 2017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au collège MILLEVOYE d’ABBEVILLE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Une action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organisée en partenariat avec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l’AGEEM de la Somme est envisagée. Elle sera l’occasion d’accueillir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le mercredi 28 juin 2017 après-midi Madame Catherine GUEGUEN à CANOPE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qui apportera un éclairage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 développement émotionnel et affectif de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l’enfant.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59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0011" y="167425"/>
            <a:ext cx="9804601" cy="620357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Semaine académique de l’école maternelle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96980" y="787783"/>
            <a:ext cx="10264462" cy="52524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Les équipes ont choisi de </a:t>
            </a:r>
            <a:r>
              <a:rPr lang="fr-F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cibler prioritairement </a:t>
            </a:r>
            <a:r>
              <a:rPr lang="fr-F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activités </a:t>
            </a:r>
            <a:r>
              <a:rPr lang="fr-F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qui se réfèrent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 :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ux arts du visuel (peinture, sculpture, dessin);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ux arts du son (chansons, musiques instrumentales et vocales,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affiner son écoute (musiques du monde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));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ux  arts du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spectacle vivant (danse, théâtre, marionnettes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aux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arts du langage  (autour de la littérature de jeunesse : lecture de contes de diverses origines ; autour de la poésie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ux arts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culinaires (cuisine du monde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 apprentissages langagiers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seront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développés au travers ces activités.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68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2587" y="103031"/>
            <a:ext cx="10431886" cy="684751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Semaine académique de l’école maternelle</a:t>
            </a:r>
            <a:endParaRPr lang="fr-FR" sz="32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85649"/>
              </p:ext>
            </p:extLst>
          </p:nvPr>
        </p:nvGraphicFramePr>
        <p:xfrm>
          <a:off x="399245" y="1249252"/>
          <a:ext cx="11306345" cy="1442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5666"/>
                <a:gridCol w="1279201"/>
                <a:gridCol w="1140333"/>
                <a:gridCol w="1551794"/>
                <a:gridCol w="1166784"/>
                <a:gridCol w="2451129"/>
                <a:gridCol w="1194705"/>
                <a:gridCol w="1036733"/>
              </a:tblGrid>
              <a:tr h="604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ARTS </a:t>
                      </a:r>
                      <a:r>
                        <a:rPr lang="fr-FR" sz="1200" dirty="0">
                          <a:effectLst/>
                        </a:rPr>
                        <a:t>PLASTIQUES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MUSIQUE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DANSE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LITTERATURE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POESIE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THEATRE/MARIONNETTES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JEUX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CUISINE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8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32 </a:t>
                      </a:r>
                      <a:r>
                        <a:rPr lang="fr-FR" sz="1100" dirty="0">
                          <a:effectLst/>
                        </a:rPr>
                        <a:t>ATELIERS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7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565275"/>
              </p:ext>
            </p:extLst>
          </p:nvPr>
        </p:nvGraphicFramePr>
        <p:xfrm>
          <a:off x="399244" y="3483738"/>
          <a:ext cx="11306344" cy="1513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0832"/>
                <a:gridCol w="2260832"/>
                <a:gridCol w="2261560"/>
                <a:gridCol w="2261560"/>
                <a:gridCol w="2261560"/>
              </a:tblGrid>
              <a:tr h="637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FREQUENTATION </a:t>
                      </a:r>
                      <a:r>
                        <a:rPr lang="fr-FR" sz="1100" dirty="0">
                          <a:effectLst/>
                        </a:rPr>
                        <a:t>D’UN LIEU CULTUREL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CAFE </a:t>
                      </a:r>
                      <a:r>
                        <a:rPr lang="fr-FR" sz="1100" dirty="0">
                          <a:effectLst/>
                        </a:rPr>
                        <a:t>DES PARENTS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TABLE </a:t>
                      </a:r>
                      <a:r>
                        <a:rPr lang="fr-FR" sz="1100" dirty="0">
                          <a:effectLst/>
                        </a:rPr>
                        <a:t>RONDE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PARTICIPATION </a:t>
                      </a:r>
                      <a:r>
                        <a:rPr lang="fr-FR" sz="1100" dirty="0">
                          <a:effectLst/>
                        </a:rPr>
                        <a:t>DES PARENTS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PRESENTATION </a:t>
                      </a:r>
                      <a:r>
                        <a:rPr lang="fr-FR" sz="1100" dirty="0">
                          <a:effectLst/>
                        </a:rPr>
                        <a:t>AUX PARENTS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</a:tr>
              <a:tr h="876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9 écoles </a:t>
                      </a:r>
                      <a:endParaRPr lang="fr-F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28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32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68" marR="61968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8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0011" y="115910"/>
            <a:ext cx="10290220" cy="50227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Semaine académique de l’école maternelle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68" y="787783"/>
            <a:ext cx="11848563" cy="534802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600" b="1" dirty="0"/>
              <a:t>PROJET ARTISTIQUE DEPARTEMENTAL : Plouf, Splatch, Floc !</a:t>
            </a:r>
          </a:p>
          <a:p>
            <a:pPr marL="0" indent="0">
              <a:buNone/>
            </a:pPr>
            <a:endParaRPr lang="fr-FR" sz="2600" dirty="0"/>
          </a:p>
          <a:p>
            <a:pPr lvl="0" algn="just"/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Faire évoluer les 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pratiques des enseignants 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vers une diversité des productions dans les classes (ne plus obtenir 28 productions identiques). </a:t>
            </a:r>
          </a:p>
          <a:p>
            <a:pPr lvl="0" algn="just"/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Faire entrer tous les élèves dans une démarche de création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Thème</a:t>
            </a: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 :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Autour de la matière : l’eau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 :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 Comment représenter l’eau ?</a:t>
            </a:r>
          </a:p>
          <a:p>
            <a:pPr marL="0" indent="0" algn="just">
              <a:buNone/>
            </a:pP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Les productions pourront être mises en valeur dans le cadre de la 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semaine académique </a:t>
            </a: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de l’école maternelle (du lundi 27 mars au vendredi 31 mars) ou lors d’un événement spécifique dans l’école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7133" y="90152"/>
            <a:ext cx="9817480" cy="54091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Semaine académique de l’école maternelle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433" y="978795"/>
            <a:ext cx="10573555" cy="4932428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542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écoles dont 28 primaires, 123 maternelles et 391 élémentaires.</a:t>
            </a:r>
          </a:p>
          <a:p>
            <a:pPr marL="0" indent="0" algn="just">
              <a:buNone/>
            </a:pP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22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écoles primaires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inscrites soit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78,57%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des écoles primaires.</a:t>
            </a:r>
          </a:p>
          <a:p>
            <a:pPr algn="just"/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écoles maternelles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inscrites soit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24,39%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des écoles maternelles.</a:t>
            </a:r>
          </a:p>
          <a:p>
            <a:pPr algn="just"/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52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écoles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inscrites soit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34,43%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des écoles de la SOMME.</a:t>
            </a:r>
          </a:p>
          <a:p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2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8649" y="167425"/>
            <a:ext cx="9765964" cy="620357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Semaine académique de l’école maternelle</a:t>
            </a:r>
            <a:endParaRPr lang="fr-FR" sz="32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706132"/>
              </p:ext>
            </p:extLst>
          </p:nvPr>
        </p:nvGraphicFramePr>
        <p:xfrm>
          <a:off x="1738649" y="1152906"/>
          <a:ext cx="8860664" cy="4982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5093"/>
                <a:gridCol w="2152670"/>
                <a:gridCol w="1459648"/>
                <a:gridCol w="1583253"/>
              </a:tblGrid>
              <a:tr h="957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CIRCONSCRIPTION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effectLst/>
                        </a:rPr>
                        <a:t> SCOLARISATION DES ENFANTS DE MOINS </a:t>
                      </a:r>
                      <a:r>
                        <a:rPr lang="fr-FR" sz="1200" dirty="0">
                          <a:effectLst/>
                        </a:rPr>
                        <a:t>DE TROIS ANS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REP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REP</a:t>
                      </a:r>
                      <a:r>
                        <a:rPr lang="fr-FR" sz="1200" baseline="30000" dirty="0">
                          <a:effectLst/>
                        </a:rPr>
                        <a:t>+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ABBEVILLE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AMIENS 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AMIENS 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AMIENS 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AMIENS 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AMIENS 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DOULLENS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MONTDIDIER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PERONNE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3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PONTHIEU MARQUENTERRE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VIMEU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TOTAL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Hervé DUBAL CPD Maternelle Janvier 2017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170-5B31-445C-9878-E716399A675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4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329</Words>
  <Application>Microsoft Office PowerPoint</Application>
  <PresentationFormat>Grand écran</PresentationFormat>
  <Paragraphs>169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Brin</vt:lpstr>
      <vt:lpstr> SEMAINE ACADEMIQUE DE L’ECOLE MATERNELLE DU LUNDI 27 MARS AU 31 MARS 2017.</vt:lpstr>
      <vt:lpstr>Semaine académique de l’école maternelle</vt:lpstr>
      <vt:lpstr>Semaine académique de l’école maternelle</vt:lpstr>
      <vt:lpstr>Semaine académique de l’école maternelle</vt:lpstr>
      <vt:lpstr>Semaine académique de l’école maternelle</vt:lpstr>
      <vt:lpstr>Semaine académique de l’école maternelle</vt:lpstr>
      <vt:lpstr>Semaine académique de l’école maternelle</vt:lpstr>
      <vt:lpstr>Semaine académique de l’école maternelle</vt:lpstr>
      <vt:lpstr>Semaine académique de l’école maternelle</vt:lpstr>
    </vt:vector>
  </TitlesOfParts>
  <Company>Rectorat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ACADEMIQUE DE L’ECOLE MATERNELLE DU LUNDI 27 MARS AU 31 MARS 2017.</dc:title>
  <dc:creator>Lenovo</dc:creator>
  <cp:lastModifiedBy>Lenovo</cp:lastModifiedBy>
  <cp:revision>19</cp:revision>
  <dcterms:created xsi:type="dcterms:W3CDTF">2017-01-24T20:03:32Z</dcterms:created>
  <dcterms:modified xsi:type="dcterms:W3CDTF">2017-01-26T16:55:50Z</dcterms:modified>
</cp:coreProperties>
</file>